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3" r:id="rId7"/>
    <p:sldId id="264" r:id="rId8"/>
    <p:sldId id="265" r:id="rId9"/>
    <p:sldId id="267" r:id="rId10"/>
    <p:sldId id="260" r:id="rId11"/>
    <p:sldId id="262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Adobe 고딕 Std B" panose="020B0800000000000000" pitchFamily="34" charset="-127"/>
      <p:bold r:id="rId16"/>
    </p:embeddedFont>
    <p:embeddedFont>
      <p:font typeface="한글누리" panose="020B0303000000000000" pitchFamily="50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151515"/>
    <a:srgbClr val="474747"/>
    <a:srgbClr val="1F4E79"/>
    <a:srgbClr val="666666"/>
    <a:srgbClr val="225686"/>
    <a:srgbClr val="E52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90F00-E83A-4313-819E-4073F0020FB8}" type="datetimeFigureOut">
              <a:rPr lang="ko-KR" altLang="en-US" smtClean="0"/>
              <a:t>2016-12-21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F8709-6E51-4FE6-92B0-CDF49D177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927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5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9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16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0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8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2016-12-21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2016-12-21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7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2016-12-21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0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2016-12-21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9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2016-12-21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3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2016-12-21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23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57" name="TextBox 2256"/>
          <p:cNvSpPr txBox="1"/>
          <p:nvPr/>
        </p:nvSpPr>
        <p:spPr>
          <a:xfrm>
            <a:off x="5423962" y="3629690"/>
            <a:ext cx="1625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T2am_BPReader</a:t>
            </a:r>
            <a:endParaRPr lang="ko-KR" altLang="en-US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452" name="TextBox 1451"/>
          <p:cNvSpPr txBox="1"/>
          <p:nvPr/>
        </p:nvSpPr>
        <p:spPr>
          <a:xfrm>
            <a:off x="4077448" y="3894494"/>
            <a:ext cx="431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The Best Application to use </a:t>
            </a:r>
            <a:r>
              <a:rPr lang="en-US" altLang="ko-KR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Airticket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35" y="2205837"/>
            <a:ext cx="1367620" cy="136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59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748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Features to Develop</a:t>
            </a:r>
            <a:endParaRPr lang="en-US" altLang="ko-KR" sz="28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93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5" y="149776"/>
            <a:ext cx="755522" cy="75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larm pictogram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414" y="1937227"/>
            <a:ext cx="2777349" cy="277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45942" y="5150274"/>
            <a:ext cx="2004291" cy="369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 Alarm System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977328" y="5144779"/>
            <a:ext cx="363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. Network matching System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6150" name="Picture 6" descr="Network pictogram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328" y="1221196"/>
            <a:ext cx="4250415" cy="392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23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52" name="TextBox 1451"/>
          <p:cNvSpPr txBox="1"/>
          <p:nvPr/>
        </p:nvSpPr>
        <p:spPr>
          <a:xfrm>
            <a:off x="4146368" y="3868143"/>
            <a:ext cx="4180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</a:rPr>
              <a:t>THANK YOU</a:t>
            </a:r>
            <a:r>
              <a:rPr kumimoji="0" lang="en-US" altLang="ko-KR" sz="18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</a:rPr>
              <a:t> FOR YOUR ATTENTION!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23962" y="3630608"/>
            <a:ext cx="1625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T2am_BPReader</a:t>
            </a:r>
            <a:endParaRPr lang="ko-KR" altLang="en-US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19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35" y="2205837"/>
            <a:ext cx="1367620" cy="136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29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2554515" y="2957354"/>
            <a:ext cx="4112300" cy="322345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213945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5" name="직각 삼각형 1304"/>
          <p:cNvSpPr/>
          <p:nvPr/>
        </p:nvSpPr>
        <p:spPr>
          <a:xfrm rot="5400000">
            <a:off x="472803" y="2484550"/>
            <a:ext cx="3900645" cy="4846255"/>
          </a:xfrm>
          <a:custGeom>
            <a:avLst/>
            <a:gdLst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2 w 3547242"/>
              <a:gd name="connsiteY2" fmla="*/ 4603531 h 4603531"/>
              <a:gd name="connsiteX3" fmla="*/ 0 w 3547242"/>
              <a:gd name="connsiteY3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1797269 w 3547242"/>
              <a:gd name="connsiteY2" fmla="*/ 2396359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1 w 3547242"/>
              <a:gd name="connsiteY2" fmla="*/ 2349062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808483 h 4808483"/>
              <a:gd name="connsiteX1" fmla="*/ 43086 w 3547242"/>
              <a:gd name="connsiteY1" fmla="*/ 0 h 4808483"/>
              <a:gd name="connsiteX2" fmla="*/ 3547241 w 3547242"/>
              <a:gd name="connsiteY2" fmla="*/ 2554014 h 4808483"/>
              <a:gd name="connsiteX3" fmla="*/ 3547242 w 3547242"/>
              <a:gd name="connsiteY3" fmla="*/ 4808483 h 4808483"/>
              <a:gd name="connsiteX4" fmla="*/ 0 w 3547242"/>
              <a:gd name="connsiteY4" fmla="*/ 4808483 h 4808483"/>
              <a:gd name="connsiteX0" fmla="*/ 43079 w 3590321"/>
              <a:gd name="connsiteY0" fmla="*/ 4887311 h 4887311"/>
              <a:gd name="connsiteX1" fmla="*/ 0 w 3590321"/>
              <a:gd name="connsiteY1" fmla="*/ 0 h 4887311"/>
              <a:gd name="connsiteX2" fmla="*/ 3590320 w 3590321"/>
              <a:gd name="connsiteY2" fmla="*/ 2632842 h 4887311"/>
              <a:gd name="connsiteX3" fmla="*/ 3590321 w 3590321"/>
              <a:gd name="connsiteY3" fmla="*/ 4887311 h 4887311"/>
              <a:gd name="connsiteX4" fmla="*/ 43079 w 3590321"/>
              <a:gd name="connsiteY4" fmla="*/ 4887311 h 4887311"/>
              <a:gd name="connsiteX0" fmla="*/ 0 w 3547242"/>
              <a:gd name="connsiteY0" fmla="*/ 4855780 h 4855780"/>
              <a:gd name="connsiteX1" fmla="*/ 28728 w 3547242"/>
              <a:gd name="connsiteY1" fmla="*/ 0 h 4855780"/>
              <a:gd name="connsiteX2" fmla="*/ 3547241 w 3547242"/>
              <a:gd name="connsiteY2" fmla="*/ 2601311 h 4855780"/>
              <a:gd name="connsiteX3" fmla="*/ 3547242 w 3547242"/>
              <a:gd name="connsiteY3" fmla="*/ 4855780 h 4855780"/>
              <a:gd name="connsiteX4" fmla="*/ 0 w 3547242"/>
              <a:gd name="connsiteY4" fmla="*/ 4855780 h 4855780"/>
              <a:gd name="connsiteX0" fmla="*/ 5978 w 3553220"/>
              <a:gd name="connsiteY0" fmla="*/ 4874830 h 4874830"/>
              <a:gd name="connsiteX1" fmla="*/ 0 w 3553220"/>
              <a:gd name="connsiteY1" fmla="*/ 0 h 4874830"/>
              <a:gd name="connsiteX2" fmla="*/ 3553219 w 3553220"/>
              <a:gd name="connsiteY2" fmla="*/ 2620361 h 4874830"/>
              <a:gd name="connsiteX3" fmla="*/ 3553220 w 3553220"/>
              <a:gd name="connsiteY3" fmla="*/ 4874830 h 4874830"/>
              <a:gd name="connsiteX4" fmla="*/ 5978 w 3553220"/>
              <a:gd name="connsiteY4" fmla="*/ 4874830 h 4874830"/>
              <a:gd name="connsiteX0" fmla="*/ 5976 w 3553218"/>
              <a:gd name="connsiteY0" fmla="*/ 4846255 h 4846255"/>
              <a:gd name="connsiteX1" fmla="*/ 0 w 3553218"/>
              <a:gd name="connsiteY1" fmla="*/ 0 h 4846255"/>
              <a:gd name="connsiteX2" fmla="*/ 3553217 w 3553218"/>
              <a:gd name="connsiteY2" fmla="*/ 2591786 h 4846255"/>
              <a:gd name="connsiteX3" fmla="*/ 3553218 w 3553218"/>
              <a:gd name="connsiteY3" fmla="*/ 4846255 h 4846255"/>
              <a:gd name="connsiteX4" fmla="*/ 5976 w 3553218"/>
              <a:gd name="connsiteY4" fmla="*/ 4846255 h 484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3218" h="4846255">
                <a:moveTo>
                  <a:pt x="5976" y="4846255"/>
                </a:moveTo>
                <a:cubicBezTo>
                  <a:pt x="3983" y="3221312"/>
                  <a:pt x="1993" y="1624943"/>
                  <a:pt x="0" y="0"/>
                </a:cubicBezTo>
                <a:lnTo>
                  <a:pt x="3553217" y="2591786"/>
                </a:lnTo>
                <a:cubicBezTo>
                  <a:pt x="3553217" y="3343276"/>
                  <a:pt x="3553218" y="4094765"/>
                  <a:pt x="3553218" y="4846255"/>
                </a:cubicBezTo>
                <a:lnTo>
                  <a:pt x="5976" y="48462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20243" y="1756941"/>
            <a:ext cx="1680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Contents</a:t>
            </a:r>
            <a:endParaRPr lang="ko-KR" altLang="en-US" sz="28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69965" y="3154686"/>
            <a:ext cx="2534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What is </a:t>
            </a:r>
            <a:r>
              <a:rPr lang="en-US" altLang="ko-KR" sz="2000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BPReader</a:t>
            </a:r>
            <a:r>
              <a:rPr lang="en-US" altLang="ko-KR" sz="20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569965" y="4122555"/>
            <a:ext cx="2724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Developed Features</a:t>
            </a:r>
            <a:endParaRPr lang="ko-KR" altLang="en-US" sz="20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243" name="직사각형 2242"/>
          <p:cNvSpPr/>
          <p:nvPr/>
        </p:nvSpPr>
        <p:spPr>
          <a:xfrm>
            <a:off x="8293950" y="3283590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293950" y="4282416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571569" y="5646415"/>
            <a:ext cx="2723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Features to Develop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569965" y="4628211"/>
            <a:ext cx="210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Code Structure</a:t>
            </a:r>
            <a:endParaRPr lang="ko-KR" altLang="en-US" sz="20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295554" y="5775319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293950" y="4788072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85" y="1513723"/>
            <a:ext cx="1021450" cy="102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8569965" y="5137313"/>
            <a:ext cx="3110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Using Library &amp; License</a:t>
            </a:r>
            <a:endParaRPr lang="ko-KR" altLang="en-US" sz="20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93950" y="5297174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569965" y="3660342"/>
            <a:ext cx="2465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Team Introduction</a:t>
            </a:r>
            <a:endParaRPr lang="ko-KR" altLang="en-US" sz="20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293950" y="3789246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2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480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What is </a:t>
            </a:r>
            <a:r>
              <a:rPr lang="en-US" altLang="ko-KR" sz="2800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BPReader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39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5" y="149776"/>
            <a:ext cx="755522" cy="75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4189310" y="1696720"/>
            <a:ext cx="3369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 What is T2am?</a:t>
            </a:r>
            <a:endParaRPr lang="ko-KR" altLang="en-US" sz="28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189310" y="1697644"/>
            <a:ext cx="3138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Team member</a:t>
            </a:r>
            <a:endParaRPr lang="ko-KR" altLang="en-US" sz="28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3084" name="Picture 12" descr="3 idiots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92" y="2487969"/>
            <a:ext cx="4082542" cy="291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99472" y="6176192"/>
            <a:ext cx="522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Like… Three Idiots!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3088" name="Picture 16" descr="3 idiots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514" y="5082760"/>
            <a:ext cx="1083936" cy="642619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3099472" y="5725379"/>
            <a:ext cx="522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We Have Good Teamwork, Creative Thinking!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48616" y="2729041"/>
            <a:ext cx="6317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Kyujin</a:t>
            </a:r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“The Carrier” 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Cho(Main Programmer / Designer)</a:t>
            </a:r>
          </a:p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48616" y="3573565"/>
            <a:ext cx="499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Jaehyun</a:t>
            </a:r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“The TCG Gamer” </a:t>
            </a:r>
            <a:r>
              <a:rPr lang="en-US" altLang="ko-KR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Ahn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Designer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48616" y="4437353"/>
            <a:ext cx="6438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Hanhyeok</a:t>
            </a:r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“The </a:t>
            </a:r>
            <a:r>
              <a:rPr lang="en-US" altLang="ko-KR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Idiotest</a:t>
            </a:r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” Hwang(Project Maintainer)</a:t>
            </a:r>
            <a:endParaRPr lang="en-US" altLang="ko-KR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845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3" grpId="0"/>
      <p:bldP spid="43" grpId="0"/>
      <p:bldP spid="4" grpId="0"/>
      <p:bldP spid="45" grpId="0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384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Team Introduction</a:t>
            </a:r>
            <a:endParaRPr lang="ko-KR" altLang="en-US" sz="28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3078" name="Picture 6" descr="https://raw.githubusercontent.com/thy2134/BPReader/8e50cca0f03201db8cca2870d673495758937500/Screenshots/Screenshot_20161220-17481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83" y="1612668"/>
            <a:ext cx="2896281" cy="4505498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3076" name="Picture 4" descr="https://raw.githubusercontent.com/thy2134/BPReader/8e50cca0f03201db8cca2870d673495758937500/Screenshots/Screenshot_20161220-1749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09" y="1612667"/>
            <a:ext cx="2896281" cy="450549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3082" name="Picture 10" descr="https://raw.githubusercontent.com/thy2134/BPReader/8e50cca0f03201db8cca2870d673495758937500/Screenshots/Screenshot_20161220-1748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457" y="1612668"/>
            <a:ext cx="2896281" cy="4505498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2" name="오른쪽 화살표 1"/>
          <p:cNvSpPr/>
          <p:nvPr/>
        </p:nvSpPr>
        <p:spPr>
          <a:xfrm>
            <a:off x="3359929" y="3325090"/>
            <a:ext cx="1656115" cy="22444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7427623" y="3325089"/>
            <a:ext cx="1656115" cy="22444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 rot="10800000">
            <a:off x="7427622" y="4167445"/>
            <a:ext cx="1656115" cy="2244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 rot="10800000">
            <a:off x="3357046" y="4167446"/>
            <a:ext cx="1656115" cy="2244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Picture 4" descr="관련 이미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5" y="149776"/>
            <a:ext cx="755522" cy="75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35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75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Developed Features</a:t>
            </a:r>
            <a:endParaRPr lang="ko-KR" altLang="en-US" sz="28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6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5" y="149776"/>
            <a:ext cx="755522" cy="75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s://raw.githubusercontent.com/thy2134/BPReader/8e50cca0f03201db8cca2870d673495758937500/Screenshots/Screenshot_20161220-1749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122" y="1679168"/>
            <a:ext cx="2896281" cy="450549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804757" y="2103119"/>
            <a:ext cx="6808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 Read Barcode</a:t>
            </a:r>
            <a:endParaRPr lang="ko-KR" altLang="en-US" sz="28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0858" y="2809702"/>
            <a:ext cx="537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1 - Read </a:t>
            </a:r>
            <a:r>
              <a:rPr lang="en-US" altLang="ko-KR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Airticket</a:t>
            </a:r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Barcode From photo, etc… 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453149" y="3400061"/>
            <a:ext cx="537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2 - Parse Features of Barcode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453149" y="3990420"/>
            <a:ext cx="537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3 - Push </a:t>
            </a:r>
            <a:r>
              <a:rPr lang="en-US" altLang="ko-KR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Parsedata</a:t>
            </a:r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to Print Scene 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453149" y="4580779"/>
            <a:ext cx="6738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</a:t>
            </a:r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- You 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can also make the parsed </a:t>
            </a:r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data(In text) 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into barcodes.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4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75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Developed Features</a:t>
            </a:r>
            <a:endParaRPr lang="ko-KR" altLang="en-US" sz="28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6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5" y="149776"/>
            <a:ext cx="755522" cy="75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04757" y="2103119"/>
            <a:ext cx="6808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. Print </a:t>
            </a:r>
            <a:r>
              <a:rPr lang="en-US" altLang="ko-KR" sz="2800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BarcodeData</a:t>
            </a:r>
            <a:endParaRPr lang="ko-KR" altLang="en-US" sz="28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71622" y="2809702"/>
            <a:ext cx="587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1 - Read </a:t>
            </a:r>
            <a:r>
              <a:rPr lang="en-US" altLang="ko-KR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Parsedata</a:t>
            </a:r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from Barcode Reading Scene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453149" y="3400061"/>
            <a:ext cx="615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 – Print </a:t>
            </a:r>
            <a:r>
              <a:rPr lang="en-US" altLang="ko-KR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Parsedata</a:t>
            </a:r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to the specified output Format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453149" y="3990420"/>
            <a:ext cx="537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3 - Push Data to Storage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11" name="Picture 6" descr="https://raw.githubusercontent.com/thy2134/BPReader/8e50cca0f03201db8cca2870d673495758937500/Screenshots/Screenshot_20161220-17481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122" y="1737671"/>
            <a:ext cx="2896281" cy="4505498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4561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75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Developed Features</a:t>
            </a:r>
            <a:endParaRPr lang="ko-KR" altLang="en-US" sz="28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6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5" y="149776"/>
            <a:ext cx="755522" cy="75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04757" y="2103119"/>
            <a:ext cx="6808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Data Storage</a:t>
            </a:r>
            <a:endParaRPr lang="ko-KR" altLang="en-US" sz="28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2385" y="2809702"/>
            <a:ext cx="587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1 - Save Data From </a:t>
            </a:r>
            <a:r>
              <a:rPr lang="en-US" altLang="ko-KR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BarcodeData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453148" y="3362397"/>
            <a:ext cx="6738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 – When 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you press each of the stored items, the </a:t>
            </a:r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output Scene 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appears.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453148" y="4192091"/>
            <a:ext cx="537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 – Can Delete Data in Storage!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12" name="Picture 10" descr="https://raw.githubusercontent.com/thy2134/BPReader/8e50cca0f03201db8cca2870d673495758937500/Screenshots/Screenshot_20161220-1748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122" y="1664426"/>
            <a:ext cx="2896281" cy="4505498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9001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875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Code Structure</a:t>
            </a:r>
            <a:endParaRPr lang="en-US" altLang="ko-KR" sz="28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93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5" y="149776"/>
            <a:ext cx="755522" cy="75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806" y="1321005"/>
            <a:ext cx="7791463" cy="525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4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4287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Using Library &amp; License</a:t>
            </a:r>
            <a:endParaRPr lang="en-US" altLang="ko-KR" sz="28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93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5" y="149776"/>
            <a:ext cx="755522" cy="75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GPL 3.0 logo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38" y="3300153"/>
            <a:ext cx="3293729" cy="163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Jsoup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956" y="1426334"/>
            <a:ext cx="2239443" cy="139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939" y="3915437"/>
            <a:ext cx="2777476" cy="16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11782" y="2558612"/>
            <a:ext cx="113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License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24605" y="2984269"/>
            <a:ext cx="5320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Connects to internet and downloads newest Airline / Airport DB File</a:t>
            </a:r>
          </a:p>
          <a:p>
            <a:pPr algn="ctr"/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03328" y="5752407"/>
            <a:ext cx="4962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Scans PDF417 type barcode by camera</a:t>
            </a:r>
          </a:p>
          <a:p>
            <a:pPr algn="ctr"/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1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1C5D189E-FD72-4570-BD83-9039D56F569B}" vid="{C7FF242B-BEBB-4996-864F-8E449359303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193</TotalTime>
  <Words>231</Words>
  <Application>Microsoft Office PowerPoint</Application>
  <PresentationFormat>와이드스크린</PresentationFormat>
  <Paragraphs>44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Adobe 고딕 Std B</vt:lpstr>
      <vt:lpstr>한글누리</vt:lpstr>
      <vt:lpstr>Arial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황한혁</cp:lastModifiedBy>
  <cp:revision>23</cp:revision>
  <dcterms:created xsi:type="dcterms:W3CDTF">2016-03-12T15:04:52Z</dcterms:created>
  <dcterms:modified xsi:type="dcterms:W3CDTF">2016-12-20T15:50:28Z</dcterms:modified>
</cp:coreProperties>
</file>